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5949" autoAdjust="0"/>
  </p:normalViewPr>
  <p:slideViewPr>
    <p:cSldViewPr>
      <p:cViewPr>
        <p:scale>
          <a:sx n="59" d="100"/>
          <a:sy n="59" d="100"/>
        </p:scale>
        <p:origin x="-816" y="402"/>
      </p:cViewPr>
      <p:guideLst>
        <p:guide orient="horz" pos="216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D6FC8-8A74-45B2-BB0E-FF4987F1A553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B8EE8-99C0-47C9-8EEB-F1EB1F0F6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48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B8EE8-99C0-47C9-8EEB-F1EB1F0F6E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74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EA6-6260-4A71-AD1B-A31E2C415AD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3E19-2212-462F-9B91-DE16FFA319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EA6-6260-4A71-AD1B-A31E2C415AD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3E19-2212-462F-9B91-DE16FFA319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EA6-6260-4A71-AD1B-A31E2C415AD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3E19-2212-462F-9B91-DE16FFA319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EA6-6260-4A71-AD1B-A31E2C415AD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3E19-2212-462F-9B91-DE16FFA319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EA6-6260-4A71-AD1B-A31E2C415AD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3E19-2212-462F-9B91-DE16FFA319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EA6-6260-4A71-AD1B-A31E2C415AD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3E19-2212-462F-9B91-DE16FFA319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EA6-6260-4A71-AD1B-A31E2C415AD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3E19-2212-462F-9B91-DE16FFA319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EA6-6260-4A71-AD1B-A31E2C415AD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3E19-2212-462F-9B91-DE16FFA319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EA6-6260-4A71-AD1B-A31E2C415AD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3E19-2212-462F-9B91-DE16FFA319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EA6-6260-4A71-AD1B-A31E2C415AD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3E19-2212-462F-9B91-DE16FFA319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7DEA6-6260-4A71-AD1B-A31E2C415AD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33E19-2212-462F-9B91-DE16FFA3199F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7DEA6-6260-4A71-AD1B-A31E2C415AD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33E19-2212-462F-9B91-DE16FFA3199F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Amendment 4  </a:t>
            </a:r>
            <a:r>
              <a:rPr lang="en-US" dirty="0" err="1" smtClean="0">
                <a:latin typeface="Algerian" pitchFamily="82" charset="0"/>
              </a:rPr>
              <a:t>maria</a:t>
            </a:r>
            <a:r>
              <a:rPr lang="en-US" dirty="0" smtClean="0">
                <a:latin typeface="Algerian" pitchFamily="82" charset="0"/>
              </a:rPr>
              <a:t> &amp; </a:t>
            </a:r>
            <a:r>
              <a:rPr lang="en-US" dirty="0" err="1" smtClean="0">
                <a:latin typeface="Algerian" pitchFamily="82" charset="0"/>
              </a:rPr>
              <a:t>jackie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595360" cy="493776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The police can’t search your house or things without a reason.</a:t>
            </a:r>
          </a:p>
          <a:p>
            <a:r>
              <a:rPr lang="en-US" dirty="0" smtClean="0">
                <a:latin typeface="Algerian" pitchFamily="82" charset="0"/>
              </a:rPr>
              <a:t>The police have to prove to the judge that they have a good reason that you committed a crime.</a:t>
            </a:r>
          </a:p>
          <a:p>
            <a:r>
              <a:rPr lang="en-US" dirty="0" smtClean="0">
                <a:latin typeface="Algerian" pitchFamily="82" charset="0"/>
              </a:rPr>
              <a:t>This could happen to you</a:t>
            </a:r>
          </a:p>
          <a:p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191000"/>
            <a:ext cx="35814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17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128</TotalTime>
  <Words>43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Summer</vt:lpstr>
      <vt:lpstr>Amendment 4  maria &amp; jackie</vt:lpstr>
    </vt:vector>
  </TitlesOfParts>
  <Company>Cobb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Amendment 4</dc:title>
  <dc:creator>Maria Rincon-Rendon</dc:creator>
  <cp:lastModifiedBy>Maria Rincon-Rendon</cp:lastModifiedBy>
  <cp:revision>10</cp:revision>
  <dcterms:created xsi:type="dcterms:W3CDTF">2013-09-13T16:41:53Z</dcterms:created>
  <dcterms:modified xsi:type="dcterms:W3CDTF">2013-09-17T15:41:19Z</dcterms:modified>
</cp:coreProperties>
</file>